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58.png"/><Relationship Id="rId29" Type="http://schemas.openxmlformats.org/officeDocument/2006/relationships/image" Target="../media/image59.png"/><Relationship Id="rId30" Type="http://schemas.openxmlformats.org/officeDocument/2006/relationships/image" Target="../media/image60.png"/><Relationship Id="rId31" Type="http://schemas.openxmlformats.org/officeDocument/2006/relationships/image" Target="../media/image61.png"/><Relationship Id="rId32" Type="http://schemas.openxmlformats.org/officeDocument/2006/relationships/image" Target="../media/image62.png"/><Relationship Id="rId33" Type="http://schemas.openxmlformats.org/officeDocument/2006/relationships/image" Target="../media/image63.png"/><Relationship Id="rId34" Type="http://schemas.openxmlformats.org/officeDocument/2006/relationships/image" Target="../media/image64.png"/><Relationship Id="rId35" Type="http://schemas.openxmlformats.org/officeDocument/2006/relationships/image" Target="../media/image65.png"/><Relationship Id="rId36" Type="http://schemas.openxmlformats.org/officeDocument/2006/relationships/image" Target="../media/image66.png"/><Relationship Id="rId37" Type="http://schemas.openxmlformats.org/officeDocument/2006/relationships/image" Target="../media/image67.png"/><Relationship Id="rId38" Type="http://schemas.openxmlformats.org/officeDocument/2006/relationships/image" Target="../media/image68.png"/><Relationship Id="rId39" Type="http://schemas.openxmlformats.org/officeDocument/2006/relationships/image" Target="../media/image69.png"/><Relationship Id="rId40" Type="http://schemas.openxmlformats.org/officeDocument/2006/relationships/image" Target="../media/image70.png"/><Relationship Id="rId41" Type="http://schemas.openxmlformats.org/officeDocument/2006/relationships/image" Target="../media/image71.png"/><Relationship Id="rId42" Type="http://schemas.openxmlformats.org/officeDocument/2006/relationships/image" Target="../media/image72.png"/><Relationship Id="rId43" Type="http://schemas.openxmlformats.org/officeDocument/2006/relationships/image" Target="../media/image73.png"/><Relationship Id="rId44" Type="http://schemas.openxmlformats.org/officeDocument/2006/relationships/image" Target="../media/image7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Relationship Id="rId11" Type="http://schemas.openxmlformats.org/officeDocument/2006/relationships/image" Target="../media/image274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Relationship Id="rId17" Type="http://schemas.openxmlformats.org/officeDocument/2006/relationships/image" Target="../media/image292.png"/><Relationship Id="rId18" Type="http://schemas.openxmlformats.org/officeDocument/2006/relationships/image" Target="../media/image293.png"/><Relationship Id="rId19" Type="http://schemas.openxmlformats.org/officeDocument/2006/relationships/image" Target="../media/image294.png"/><Relationship Id="rId20" Type="http://schemas.openxmlformats.org/officeDocument/2006/relationships/image" Target="../media/image295.png"/><Relationship Id="rId21" Type="http://schemas.openxmlformats.org/officeDocument/2006/relationships/image" Target="../media/image296.png"/><Relationship Id="rId22" Type="http://schemas.openxmlformats.org/officeDocument/2006/relationships/image" Target="../media/image297.png"/><Relationship Id="rId23" Type="http://schemas.openxmlformats.org/officeDocument/2006/relationships/image" Target="../media/image29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339.png"/><Relationship Id="rId6" Type="http://schemas.openxmlformats.org/officeDocument/2006/relationships/image" Target="../media/image340.png"/><Relationship Id="rId7" Type="http://schemas.openxmlformats.org/officeDocument/2006/relationships/image" Target="../media/image341.png"/><Relationship Id="rId8" Type="http://schemas.openxmlformats.org/officeDocument/2006/relationships/image" Target="../media/image342.png"/><Relationship Id="rId9" Type="http://schemas.openxmlformats.org/officeDocument/2006/relationships/image" Target="../media/image343.png"/><Relationship Id="rId10" Type="http://schemas.openxmlformats.org/officeDocument/2006/relationships/image" Target="../media/image344.png"/><Relationship Id="rId11" Type="http://schemas.openxmlformats.org/officeDocument/2006/relationships/image" Target="../media/image345.png"/><Relationship Id="rId12" Type="http://schemas.openxmlformats.org/officeDocument/2006/relationships/image" Target="../media/image346.png"/><Relationship Id="rId13" Type="http://schemas.openxmlformats.org/officeDocument/2006/relationships/image" Target="../media/image347.png"/><Relationship Id="rId14" Type="http://schemas.openxmlformats.org/officeDocument/2006/relationships/image" Target="../media/image348.png"/><Relationship Id="rId15" Type="http://schemas.openxmlformats.org/officeDocument/2006/relationships/image" Target="../media/image349.png"/><Relationship Id="rId16" Type="http://schemas.openxmlformats.org/officeDocument/2006/relationships/image" Target="../media/image350.png"/><Relationship Id="rId17" Type="http://schemas.openxmlformats.org/officeDocument/2006/relationships/image" Target="../media/image351.png"/><Relationship Id="rId18" Type="http://schemas.openxmlformats.org/officeDocument/2006/relationships/image" Target="../media/image352.png"/><Relationship Id="rId19" Type="http://schemas.openxmlformats.org/officeDocument/2006/relationships/image" Target="../media/image353.png"/><Relationship Id="rId20" Type="http://schemas.openxmlformats.org/officeDocument/2006/relationships/image" Target="../media/image354.png"/><Relationship Id="rId21" Type="http://schemas.openxmlformats.org/officeDocument/2006/relationships/image" Target="../media/image355.png"/><Relationship Id="rId22" Type="http://schemas.openxmlformats.org/officeDocument/2006/relationships/image" Target="../media/image356.png"/><Relationship Id="rId23" Type="http://schemas.openxmlformats.org/officeDocument/2006/relationships/image" Target="../media/image357.png"/><Relationship Id="rId24" Type="http://schemas.openxmlformats.org/officeDocument/2006/relationships/image" Target="../media/image358.png"/><Relationship Id="rId25" Type="http://schemas.openxmlformats.org/officeDocument/2006/relationships/image" Target="../media/image359.png"/><Relationship Id="rId26" Type="http://schemas.openxmlformats.org/officeDocument/2006/relationships/image" Target="../media/image360.png"/><Relationship Id="rId27" Type="http://schemas.openxmlformats.org/officeDocument/2006/relationships/image" Target="../media/image361.png"/><Relationship Id="rId28" Type="http://schemas.openxmlformats.org/officeDocument/2006/relationships/image" Target="../media/image36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74.png"/><Relationship Id="rId14" Type="http://schemas.openxmlformats.org/officeDocument/2006/relationships/image" Target="../media/image37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Relationship Id="rId15" Type="http://schemas.openxmlformats.org/officeDocument/2006/relationships/image" Target="../media/image389.png"/><Relationship Id="rId16" Type="http://schemas.openxmlformats.org/officeDocument/2006/relationships/image" Target="../media/image390.png"/><Relationship Id="rId17" Type="http://schemas.openxmlformats.org/officeDocument/2006/relationships/image" Target="../media/image391.png"/><Relationship Id="rId18" Type="http://schemas.openxmlformats.org/officeDocument/2006/relationships/image" Target="../media/image392.png"/><Relationship Id="rId19" Type="http://schemas.openxmlformats.org/officeDocument/2006/relationships/image" Target="../media/image393.png"/><Relationship Id="rId20" Type="http://schemas.openxmlformats.org/officeDocument/2006/relationships/image" Target="../media/image394.png"/><Relationship Id="rId21" Type="http://schemas.openxmlformats.org/officeDocument/2006/relationships/image" Target="../media/image395.png"/><Relationship Id="rId22" Type="http://schemas.openxmlformats.org/officeDocument/2006/relationships/image" Target="../media/image396.png"/><Relationship Id="rId23" Type="http://schemas.openxmlformats.org/officeDocument/2006/relationships/image" Target="../media/image397.png"/><Relationship Id="rId24" Type="http://schemas.openxmlformats.org/officeDocument/2006/relationships/image" Target="../media/image398.png"/><Relationship Id="rId25" Type="http://schemas.openxmlformats.org/officeDocument/2006/relationships/image" Target="../media/image399.png"/><Relationship Id="rId26" Type="http://schemas.openxmlformats.org/officeDocument/2006/relationships/image" Target="../media/image400.png"/><Relationship Id="rId27" Type="http://schemas.openxmlformats.org/officeDocument/2006/relationships/image" Target="../media/image401.png"/><Relationship Id="rId28" Type="http://schemas.openxmlformats.org/officeDocument/2006/relationships/image" Target="../media/image402.png"/><Relationship Id="rId29" Type="http://schemas.openxmlformats.org/officeDocument/2006/relationships/image" Target="../media/image403.png"/><Relationship Id="rId30" Type="http://schemas.openxmlformats.org/officeDocument/2006/relationships/image" Target="../media/image404.png"/><Relationship Id="rId31" Type="http://schemas.openxmlformats.org/officeDocument/2006/relationships/image" Target="../media/image405.png"/><Relationship Id="rId32" Type="http://schemas.openxmlformats.org/officeDocument/2006/relationships/image" Target="../media/image406.png"/><Relationship Id="rId33" Type="http://schemas.openxmlformats.org/officeDocument/2006/relationships/image" Target="../media/image407.png"/><Relationship Id="rId34" Type="http://schemas.openxmlformats.org/officeDocument/2006/relationships/image" Target="../media/image408.png"/><Relationship Id="rId35" Type="http://schemas.openxmlformats.org/officeDocument/2006/relationships/image" Target="../media/image409.png"/><Relationship Id="rId36" Type="http://schemas.openxmlformats.org/officeDocument/2006/relationships/image" Target="../media/image41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image" Target="../media/image424.png"/><Relationship Id="rId12" Type="http://schemas.openxmlformats.org/officeDocument/2006/relationships/image" Target="../media/image425.png"/><Relationship Id="rId13" Type="http://schemas.openxmlformats.org/officeDocument/2006/relationships/image" Target="../media/image426.png"/><Relationship Id="rId14" Type="http://schemas.openxmlformats.org/officeDocument/2006/relationships/image" Target="../media/image427.png"/><Relationship Id="rId15" Type="http://schemas.openxmlformats.org/officeDocument/2006/relationships/image" Target="../media/image428.png"/><Relationship Id="rId16" Type="http://schemas.openxmlformats.org/officeDocument/2006/relationships/image" Target="../media/image429.png"/><Relationship Id="rId17" Type="http://schemas.openxmlformats.org/officeDocument/2006/relationships/image" Target="../media/image430.png"/><Relationship Id="rId18" Type="http://schemas.openxmlformats.org/officeDocument/2006/relationships/image" Target="../media/image431.png"/><Relationship Id="rId19" Type="http://schemas.openxmlformats.org/officeDocument/2006/relationships/image" Target="../media/image432.png"/><Relationship Id="rId20" Type="http://schemas.openxmlformats.org/officeDocument/2006/relationships/image" Target="../media/image4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20" Type="http://schemas.openxmlformats.org/officeDocument/2006/relationships/image" Target="../media/image97.png"/><Relationship Id="rId21" Type="http://schemas.openxmlformats.org/officeDocument/2006/relationships/image" Target="../media/image98.png"/><Relationship Id="rId22" Type="http://schemas.openxmlformats.org/officeDocument/2006/relationships/image" Target="../media/image99.png"/><Relationship Id="rId23" Type="http://schemas.openxmlformats.org/officeDocument/2006/relationships/image" Target="../media/image100.png"/><Relationship Id="rId24" Type="http://schemas.openxmlformats.org/officeDocument/2006/relationships/image" Target="../media/image101.png"/><Relationship Id="rId25" Type="http://schemas.openxmlformats.org/officeDocument/2006/relationships/image" Target="../media/image102.png"/><Relationship Id="rId26" Type="http://schemas.openxmlformats.org/officeDocument/2006/relationships/image" Target="../media/image103.png"/><Relationship Id="rId27" Type="http://schemas.openxmlformats.org/officeDocument/2006/relationships/image" Target="../media/image104.png"/><Relationship Id="rId28" Type="http://schemas.openxmlformats.org/officeDocument/2006/relationships/image" Target="../media/image105.png"/><Relationship Id="rId29" Type="http://schemas.openxmlformats.org/officeDocument/2006/relationships/image" Target="../media/image10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Relationship Id="rId24" Type="http://schemas.openxmlformats.org/officeDocument/2006/relationships/image" Target="../media/image1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2690774"/>
            <a:ext cx="6171429" cy="5322857"/>
            <a:chOff x="12114286" y="2690774"/>
            <a:chExt cx="6171429" cy="532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2690774"/>
              <a:ext cx="6171429" cy="532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077710"/>
            <a:ext cx="7148702" cy="5960230"/>
            <a:chOff x="9142857" y="3077710"/>
            <a:chExt cx="7148702" cy="59602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077710"/>
              <a:ext cx="7148702" cy="59602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44749" y="-932490"/>
            <a:ext cx="6932502" cy="6412565"/>
            <a:chOff x="-2144749" y="-932490"/>
            <a:chExt cx="6932502" cy="6412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44749" y="-932490"/>
              <a:ext cx="6932502" cy="6412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0936" y="7390144"/>
            <a:ext cx="6947136" cy="3925132"/>
            <a:chOff x="7620936" y="7390144"/>
            <a:chExt cx="6947136" cy="39251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">
              <a:off x="7620936" y="7390144"/>
              <a:ext cx="6947136" cy="3925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62389" y="-57638"/>
            <a:ext cx="19541892" cy="1010019"/>
            <a:chOff x="-262389" y="-57638"/>
            <a:chExt cx="19541892" cy="1010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62389" y="-57638"/>
              <a:ext cx="19541892" cy="10100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07272" y="4400209"/>
            <a:ext cx="6932502" cy="6412565"/>
            <a:chOff x="8507272" y="4400209"/>
            <a:chExt cx="6932502" cy="64125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7272" y="4400209"/>
              <a:ext cx="6932502" cy="64125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88918" y="3623372"/>
            <a:ext cx="4217534" cy="4054105"/>
            <a:chOff x="12688918" y="3623372"/>
            <a:chExt cx="4217534" cy="40541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8918" y="3623372"/>
              <a:ext cx="4217534" cy="40541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67428" y="4809121"/>
            <a:ext cx="6947136" cy="3925132"/>
            <a:chOff x="11767428" y="4809121"/>
            <a:chExt cx="6947136" cy="39251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80000">
              <a:off x="11767428" y="4809121"/>
              <a:ext cx="6947136" cy="39251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939794" y="8148300"/>
            <a:ext cx="19319673" cy="4362733"/>
            <a:chOff x="-939794" y="8148300"/>
            <a:chExt cx="19319673" cy="43627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">
              <a:off x="-939794" y="8148300"/>
              <a:ext cx="19319673" cy="43627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52962" y="7993727"/>
            <a:ext cx="19577613" cy="4726224"/>
            <a:chOff x="2452962" y="7993727"/>
            <a:chExt cx="19577613" cy="47262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2452962" y="7993727"/>
              <a:ext cx="19577613" cy="47262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1906" y="9037801"/>
            <a:ext cx="3223730" cy="4114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28724" y="413534"/>
            <a:ext cx="2144359" cy="35573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1697" y="3287421"/>
            <a:ext cx="7705870" cy="24958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439139" y="2610316"/>
            <a:ext cx="1047946" cy="651822"/>
            <a:chOff x="2439139" y="2610316"/>
            <a:chExt cx="1047946" cy="6518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">
              <a:off x="2439139" y="2610316"/>
              <a:ext cx="1047946" cy="6518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39421" y="1849951"/>
            <a:ext cx="1609716" cy="1001243"/>
            <a:chOff x="12439421" y="1849951"/>
            <a:chExt cx="1609716" cy="10012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3120000">
              <a:off x="12439421" y="1849951"/>
              <a:ext cx="1609716" cy="10012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23489" y="4988895"/>
            <a:ext cx="871503" cy="726615"/>
            <a:chOff x="-23489" y="4988895"/>
            <a:chExt cx="871503" cy="72661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320000">
              <a:off x="-23489" y="4988895"/>
              <a:ext cx="871503" cy="72661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01835" y="358396"/>
            <a:ext cx="2791684" cy="7763729"/>
            <a:chOff x="13601835" y="358396"/>
            <a:chExt cx="2791684" cy="77637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60000">
              <a:off x="13601835" y="358396"/>
              <a:ext cx="2791684" cy="776372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9476" y="5768304"/>
            <a:ext cx="4180154" cy="41727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19239" y="1787838"/>
            <a:ext cx="1353025" cy="1353025"/>
            <a:chOff x="819239" y="1787838"/>
            <a:chExt cx="1353025" cy="135302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9239" y="1787838"/>
              <a:ext cx="1353025" cy="13530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0191" y="1818790"/>
            <a:ext cx="1291121" cy="1291121"/>
            <a:chOff x="850191" y="1818790"/>
            <a:chExt cx="1291121" cy="12911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0191" y="1818790"/>
              <a:ext cx="1291121" cy="12911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959703" y="6268780"/>
            <a:ext cx="721739" cy="737261"/>
            <a:chOff x="14959703" y="6268780"/>
            <a:chExt cx="721739" cy="73726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4100000">
              <a:off x="14669497" y="5970813"/>
              <a:ext cx="1443479" cy="1474521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4100000">
              <a:off x="14959703" y="6268780"/>
              <a:ext cx="721739" cy="73726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373213" y="5543072"/>
            <a:ext cx="4126838" cy="4126838"/>
            <a:chOff x="10373213" y="5543072"/>
            <a:chExt cx="4126838" cy="41268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73213" y="5543072"/>
              <a:ext cx="4126838" cy="41268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297403" y="5932635"/>
            <a:ext cx="3988311" cy="3988311"/>
            <a:chOff x="14297403" y="5932635"/>
            <a:chExt cx="3988311" cy="39883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297403" y="5932635"/>
              <a:ext cx="3988311" cy="39883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133640" y="7200932"/>
            <a:ext cx="2720014" cy="2720014"/>
            <a:chOff x="10133640" y="7200932"/>
            <a:chExt cx="2720014" cy="27200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33640" y="7200932"/>
              <a:ext cx="2720014" cy="27200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11525" y="8528647"/>
            <a:ext cx="1127336" cy="1079250"/>
            <a:chOff x="10211525" y="8528647"/>
            <a:chExt cx="1127336" cy="107925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06561" y="8047725"/>
              <a:ext cx="2254671" cy="2158500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11525" y="8528647"/>
              <a:ext cx="1127336" cy="10792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829523" y="6949401"/>
            <a:ext cx="3185870" cy="3185870"/>
            <a:chOff x="15829523" y="6949401"/>
            <a:chExt cx="3185870" cy="318587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829523" y="6949401"/>
              <a:ext cx="3185870" cy="318587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57672" y="2011634"/>
            <a:ext cx="876160" cy="905433"/>
            <a:chOff x="1057672" y="2011634"/>
            <a:chExt cx="876160" cy="90543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7672" y="2011634"/>
              <a:ext cx="876160" cy="90543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688918" y="3039062"/>
            <a:ext cx="3286286" cy="6171429"/>
            <a:chOff x="12688918" y="3039062"/>
            <a:chExt cx="3286286" cy="617142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688918" y="3039062"/>
              <a:ext cx="3286286" cy="61714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480856" y="2886889"/>
            <a:ext cx="1609716" cy="1001243"/>
            <a:chOff x="17480856" y="2886889"/>
            <a:chExt cx="1609716" cy="100124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2880000">
              <a:off x="17480856" y="2886889"/>
              <a:ext cx="1609716" cy="1001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5584" y="1997639"/>
            <a:ext cx="3931374" cy="8245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20615"/>
            <a:ext cx="11682840" cy="5556651"/>
            <a:chOff x="3301437" y="3520615"/>
            <a:chExt cx="11682840" cy="55566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20615"/>
              <a:ext cx="11682840" cy="5556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5583" y="1997640"/>
            <a:ext cx="3731432" cy="8245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27917"/>
            <a:ext cx="11682840" cy="5542047"/>
            <a:chOff x="3301437" y="3527917"/>
            <a:chExt cx="11682840" cy="5542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27917"/>
              <a:ext cx="11682840" cy="5542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5583" y="1997640"/>
            <a:ext cx="3605727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53473"/>
            <a:ext cx="11682840" cy="5490935"/>
            <a:chOff x="3301437" y="3553473"/>
            <a:chExt cx="11682840" cy="54909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53473"/>
              <a:ext cx="11682840" cy="5490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5583" y="1963773"/>
            <a:ext cx="4463384" cy="9594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27917"/>
            <a:ext cx="11682840" cy="5542047"/>
            <a:chOff x="3301437" y="3527917"/>
            <a:chExt cx="11682840" cy="5542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27917"/>
              <a:ext cx="11682840" cy="5542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5583" y="1997640"/>
            <a:ext cx="4135717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27917"/>
            <a:ext cx="11682840" cy="5542047"/>
            <a:chOff x="3301437" y="3527917"/>
            <a:chExt cx="11682840" cy="5542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27917"/>
              <a:ext cx="11682840" cy="5542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5583" y="1997640"/>
            <a:ext cx="4089384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27917"/>
            <a:ext cx="11682840" cy="5542047"/>
            <a:chOff x="3301437" y="3527917"/>
            <a:chExt cx="11682840" cy="5542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27917"/>
              <a:ext cx="11682840" cy="5542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7059" y="1997640"/>
            <a:ext cx="6831470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24266"/>
            <a:ext cx="11682840" cy="5549349"/>
            <a:chOff x="3301437" y="3524266"/>
            <a:chExt cx="11682840" cy="55493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24266"/>
              <a:ext cx="11682840" cy="5549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7059" y="1997640"/>
            <a:ext cx="4648451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27917"/>
            <a:ext cx="11682840" cy="5542047"/>
            <a:chOff x="3301437" y="3527917"/>
            <a:chExt cx="11682840" cy="5542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27917"/>
              <a:ext cx="11682840" cy="5542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7059" y="1997640"/>
            <a:ext cx="5294012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38870"/>
            <a:ext cx="11682840" cy="5520142"/>
            <a:chOff x="3301437" y="3538870"/>
            <a:chExt cx="11682840" cy="55201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38870"/>
              <a:ext cx="11682840" cy="55201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7059" y="1997640"/>
            <a:ext cx="5910555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42521"/>
            <a:ext cx="11682840" cy="5512840"/>
            <a:chOff x="3301437" y="3542521"/>
            <a:chExt cx="11682840" cy="55128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42521"/>
              <a:ext cx="11682840" cy="5512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8970" y="102857"/>
            <a:ext cx="5829602" cy="10306306"/>
            <a:chOff x="12558970" y="102857"/>
            <a:chExt cx="5829602" cy="103063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3561" y="-4752883"/>
              <a:ext cx="11659204" cy="2061261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8970" y="102857"/>
              <a:ext cx="5829602" cy="10306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56113" y="0"/>
            <a:ext cx="5829602" cy="10306306"/>
            <a:chOff x="12456113" y="0"/>
            <a:chExt cx="5829602" cy="103063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6113" y="0"/>
              <a:ext cx="5829602" cy="103063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098" y="725279"/>
            <a:ext cx="4374455" cy="13112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3382854"/>
            <a:ext cx="5013018" cy="456049"/>
            <a:chOff x="952381" y="3382854"/>
            <a:chExt cx="5013018" cy="4560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3382854"/>
              <a:ext cx="5013018" cy="45604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9314" y="3433133"/>
            <a:ext cx="878421" cy="4172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6971" y="3989752"/>
            <a:ext cx="2063688" cy="445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0888" y="4122814"/>
            <a:ext cx="136603" cy="136603"/>
            <a:chOff x="1140888" y="4122814"/>
            <a:chExt cx="136603" cy="1366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0888" y="4122814"/>
              <a:ext cx="136603" cy="1366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6971" y="4417514"/>
            <a:ext cx="2324812" cy="4451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0888" y="4540860"/>
            <a:ext cx="136603" cy="136603"/>
            <a:chOff x="1140888" y="4540860"/>
            <a:chExt cx="136603" cy="1366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888" y="4540860"/>
              <a:ext cx="136603" cy="1366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12819" y="3382854"/>
            <a:ext cx="5013018" cy="456049"/>
            <a:chOff x="6612819" y="3382854"/>
            <a:chExt cx="5013018" cy="4560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2819" y="3382854"/>
              <a:ext cx="5013018" cy="4560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69752" y="3433133"/>
            <a:ext cx="878421" cy="4172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67409" y="4003438"/>
            <a:ext cx="1262878" cy="4172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01326" y="4122814"/>
            <a:ext cx="136603" cy="136603"/>
            <a:chOff x="6801326" y="4122814"/>
            <a:chExt cx="136603" cy="1366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1326" y="4122814"/>
              <a:ext cx="136603" cy="13660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67409" y="4754200"/>
            <a:ext cx="927097" cy="4172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01326" y="4928443"/>
            <a:ext cx="136603" cy="136603"/>
            <a:chOff x="6801326" y="4928443"/>
            <a:chExt cx="136603" cy="1366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01326" y="4928443"/>
              <a:ext cx="136603" cy="13660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67409" y="5201371"/>
            <a:ext cx="515679" cy="4172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01326" y="5331258"/>
            <a:ext cx="136603" cy="136603"/>
            <a:chOff x="6801326" y="5331258"/>
            <a:chExt cx="136603" cy="1366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1326" y="5331258"/>
              <a:ext cx="136603" cy="13660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67409" y="5600371"/>
            <a:ext cx="875526" cy="3853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801326" y="5734073"/>
            <a:ext cx="136603" cy="136603"/>
            <a:chOff x="6801326" y="5734073"/>
            <a:chExt cx="136603" cy="13660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01326" y="5734073"/>
              <a:ext cx="136603" cy="1366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2381" y="6738624"/>
            <a:ext cx="5013018" cy="456049"/>
            <a:chOff x="952381" y="6738624"/>
            <a:chExt cx="5013018" cy="4560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2381" y="6738624"/>
              <a:ext cx="5013018" cy="45604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9314" y="6788904"/>
            <a:ext cx="1344278" cy="41727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6971" y="7359209"/>
            <a:ext cx="875526" cy="38533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40888" y="7478585"/>
            <a:ext cx="136603" cy="136603"/>
            <a:chOff x="1140888" y="7478585"/>
            <a:chExt cx="136603" cy="1366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0888" y="7478585"/>
              <a:ext cx="136603" cy="13660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06971" y="7777257"/>
            <a:ext cx="2748574" cy="41727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0888" y="7896631"/>
            <a:ext cx="136603" cy="136603"/>
            <a:chOff x="1140888" y="7896631"/>
            <a:chExt cx="136603" cy="1366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40888" y="7896631"/>
              <a:ext cx="136603" cy="13660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6971" y="8224428"/>
            <a:ext cx="927098" cy="41727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0888" y="8343802"/>
            <a:ext cx="136603" cy="136603"/>
            <a:chOff x="1140888" y="8343802"/>
            <a:chExt cx="136603" cy="1366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0888" y="8343802"/>
              <a:ext cx="136603" cy="13660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12819" y="6738624"/>
            <a:ext cx="5013018" cy="456049"/>
            <a:chOff x="6612819" y="6738624"/>
            <a:chExt cx="5013018" cy="45604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12819" y="6738624"/>
              <a:ext cx="5013018" cy="45604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769752" y="6788904"/>
            <a:ext cx="1024278" cy="41727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067409" y="7359209"/>
            <a:ext cx="1073450" cy="41727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801326" y="7478585"/>
            <a:ext cx="136603" cy="136603"/>
            <a:chOff x="6801326" y="7478585"/>
            <a:chExt cx="136603" cy="13660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801326" y="7478585"/>
              <a:ext cx="136603" cy="13660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067409" y="7777257"/>
            <a:ext cx="545869" cy="39485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801326" y="7896631"/>
            <a:ext cx="136603" cy="136603"/>
            <a:chOff x="6801326" y="7896631"/>
            <a:chExt cx="136603" cy="13660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801326" y="7896631"/>
              <a:ext cx="136603" cy="1366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020975" y="1724686"/>
            <a:ext cx="3288134" cy="7187178"/>
            <a:chOff x="14020975" y="1724686"/>
            <a:chExt cx="3288134" cy="718717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20975" y="1724686"/>
              <a:ext cx="3288134" cy="7187178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06971" y="4858949"/>
            <a:ext cx="927097" cy="41727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40886" y="4964303"/>
            <a:ext cx="136603" cy="136603"/>
            <a:chOff x="1140886" y="4964303"/>
            <a:chExt cx="136603" cy="13660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40886" y="4964303"/>
              <a:ext cx="136603" cy="136603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406971" y="5273019"/>
            <a:ext cx="2296040" cy="44517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40886" y="5406084"/>
            <a:ext cx="136603" cy="136603"/>
            <a:chOff x="1140886" y="5406084"/>
            <a:chExt cx="136603" cy="13660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40886" y="5406084"/>
              <a:ext cx="136603" cy="136603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067409" y="4370085"/>
            <a:ext cx="581612" cy="44517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801326" y="4525629"/>
            <a:ext cx="136603" cy="136603"/>
            <a:chOff x="6801326" y="4525629"/>
            <a:chExt cx="136603" cy="13660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801326" y="4525629"/>
              <a:ext cx="136603" cy="136603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7074638" y="6017923"/>
            <a:ext cx="487682" cy="37802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808558" y="6128290"/>
            <a:ext cx="136603" cy="136603"/>
            <a:chOff x="6808558" y="6128290"/>
            <a:chExt cx="136603" cy="136603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808558" y="6128290"/>
              <a:ext cx="136603" cy="136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7535" y="1997640"/>
            <a:ext cx="7140603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56304"/>
            <a:ext cx="11682840" cy="5485273"/>
            <a:chOff x="3301437" y="3556304"/>
            <a:chExt cx="11682840" cy="54852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56304"/>
              <a:ext cx="11682840" cy="5485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7535" y="1997640"/>
            <a:ext cx="6295041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35219"/>
            <a:ext cx="11682840" cy="5527444"/>
            <a:chOff x="3301437" y="3535219"/>
            <a:chExt cx="11682840" cy="5527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35219"/>
              <a:ext cx="11682840" cy="5527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18285714" cy="952381"/>
            <a:chOff x="0" y="-2826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18285714" cy="952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7535" y="1997640"/>
            <a:ext cx="6295041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4974" y="-64822"/>
            <a:ext cx="5575944" cy="1084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437" y="3560775"/>
            <a:ext cx="11682840" cy="5476331"/>
            <a:chOff x="3301437" y="3560775"/>
            <a:chExt cx="11682840" cy="5476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437" y="3560775"/>
              <a:ext cx="11682840" cy="5476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1011138"/>
            <a:ext cx="16470270" cy="9274576"/>
            <a:chOff x="952381" y="1011138"/>
            <a:chExt cx="16470270" cy="9274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1011138"/>
              <a:ext cx="16470270" cy="9274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419" y="1988049"/>
            <a:ext cx="1047946" cy="651822"/>
            <a:chOff x="11685419" y="1988049"/>
            <a:chExt cx="1047946" cy="6518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11685419" y="1988049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606" y="-31824"/>
            <a:ext cx="4064925" cy="10848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12613" y="3280720"/>
            <a:ext cx="12193413" cy="4838977"/>
            <a:chOff x="3012613" y="3280720"/>
            <a:chExt cx="12193413" cy="48389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12613" y="3280720"/>
              <a:ext cx="12193413" cy="4838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1011138"/>
            <a:ext cx="16470270" cy="9274576"/>
            <a:chOff x="952381" y="1011138"/>
            <a:chExt cx="16470270" cy="9274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1011138"/>
              <a:ext cx="16470270" cy="9274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419" y="1988049"/>
            <a:ext cx="1047946" cy="651822"/>
            <a:chOff x="11685419" y="1988049"/>
            <a:chExt cx="1047946" cy="6518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11685419" y="1988049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606" y="-31824"/>
            <a:ext cx="4064925" cy="10848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71429" y="1934623"/>
            <a:ext cx="12311741" cy="7531172"/>
            <a:chOff x="2971429" y="1934623"/>
            <a:chExt cx="12311741" cy="753117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1429" y="1934623"/>
              <a:ext cx="12311741" cy="7531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1011138"/>
            <a:ext cx="16470270" cy="9274576"/>
            <a:chOff x="952381" y="1011138"/>
            <a:chExt cx="16470270" cy="9274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1011138"/>
              <a:ext cx="16470270" cy="9274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419" y="1988049"/>
            <a:ext cx="1047946" cy="651822"/>
            <a:chOff x="11685419" y="1988049"/>
            <a:chExt cx="1047946" cy="6518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11685419" y="1988049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606" y="-31824"/>
            <a:ext cx="4064925" cy="10848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71768" y="1487728"/>
            <a:ext cx="12700993" cy="8424962"/>
            <a:chOff x="2771768" y="1487728"/>
            <a:chExt cx="12700993" cy="84249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1768" y="1487728"/>
              <a:ext cx="12700993" cy="84249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58814" y="3831287"/>
            <a:ext cx="12168087" cy="3737843"/>
            <a:chOff x="3058814" y="3831287"/>
            <a:chExt cx="12168087" cy="37378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58814" y="3831287"/>
              <a:ext cx="12168087" cy="3737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381" y="1011138"/>
            <a:ext cx="16470270" cy="9274576"/>
            <a:chOff x="952381" y="1011138"/>
            <a:chExt cx="16470270" cy="9274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1011138"/>
              <a:ext cx="16470270" cy="9274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419" y="1988049"/>
            <a:ext cx="1047946" cy="651822"/>
            <a:chOff x="11685419" y="1988049"/>
            <a:chExt cx="1047946" cy="6518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11685419" y="1988049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2606" y="-31824"/>
            <a:ext cx="4431811" cy="10848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14683" y="1052322"/>
            <a:ext cx="14145666" cy="8973657"/>
            <a:chOff x="2114683" y="1052322"/>
            <a:chExt cx="14145666" cy="89736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4683" y="1052322"/>
              <a:ext cx="14145666" cy="89736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68166" y="8603810"/>
            <a:ext cx="2946423" cy="1472444"/>
            <a:chOff x="1668166" y="8603810"/>
            <a:chExt cx="2946423" cy="14724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68166" y="8603810"/>
              <a:ext cx="2946423" cy="14724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68166" y="4243306"/>
            <a:ext cx="2840162" cy="1471787"/>
            <a:chOff x="1668166" y="4243306"/>
            <a:chExt cx="2840162" cy="14717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8166" y="4243306"/>
              <a:ext cx="2840162" cy="14717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28882" y="2616110"/>
            <a:ext cx="2840162" cy="1487381"/>
            <a:chOff x="6128882" y="2616110"/>
            <a:chExt cx="2840162" cy="14873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28882" y="2616110"/>
              <a:ext cx="2840162" cy="14873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28882" y="5676775"/>
            <a:ext cx="2840162" cy="1470181"/>
            <a:chOff x="6128882" y="5676775"/>
            <a:chExt cx="2840162" cy="14701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28882" y="5676775"/>
              <a:ext cx="2840162" cy="14701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28882" y="8603810"/>
            <a:ext cx="2840162" cy="1472444"/>
            <a:chOff x="6128882" y="8603810"/>
            <a:chExt cx="2840162" cy="147244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28882" y="8603810"/>
              <a:ext cx="2840162" cy="14724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48641" y="8603810"/>
            <a:ext cx="2840162" cy="1472444"/>
            <a:chOff x="9948641" y="8603810"/>
            <a:chExt cx="2840162" cy="147244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48641" y="8603810"/>
              <a:ext cx="2840162" cy="14724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645734" y="8603810"/>
            <a:ext cx="2840162" cy="1472444"/>
            <a:chOff x="13645734" y="8603810"/>
            <a:chExt cx="2840162" cy="14724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45734" y="8603810"/>
              <a:ext cx="2840162" cy="147244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962280" y="5696045"/>
            <a:ext cx="2840162" cy="1450911"/>
            <a:chOff x="9962280" y="5696045"/>
            <a:chExt cx="2840162" cy="145091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62280" y="5696045"/>
              <a:ext cx="2840162" cy="145091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962280" y="2597062"/>
            <a:ext cx="2840162" cy="1490159"/>
            <a:chOff x="9962280" y="2597062"/>
            <a:chExt cx="2840162" cy="14901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62280" y="2597062"/>
              <a:ext cx="2840162" cy="149015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645734" y="1184762"/>
            <a:ext cx="2840162" cy="1431348"/>
            <a:chOff x="13645734" y="1184762"/>
            <a:chExt cx="2840162" cy="143134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45734" y="1184762"/>
              <a:ext cx="2840162" cy="14313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645734" y="3841905"/>
            <a:ext cx="2840162" cy="1469457"/>
            <a:chOff x="13645734" y="3841905"/>
            <a:chExt cx="2840162" cy="146945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45734" y="3841905"/>
              <a:ext cx="2840162" cy="1469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85419" y="1988049"/>
            <a:ext cx="1047946" cy="651822"/>
            <a:chOff x="11685419" y="1988049"/>
            <a:chExt cx="1047946" cy="6518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120000">
              <a:off x="11685419" y="1988049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2606" y="-31824"/>
            <a:ext cx="3576725" cy="11351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95526" y="1109102"/>
            <a:ext cx="14094663" cy="8856870"/>
            <a:chOff x="2095526" y="1109102"/>
            <a:chExt cx="14094663" cy="88568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5526" y="1109102"/>
              <a:ext cx="14094663" cy="8856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85419" y="1988049"/>
            <a:ext cx="1047946" cy="651822"/>
            <a:chOff x="11685419" y="1988049"/>
            <a:chExt cx="1047946" cy="6518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120000">
              <a:off x="11685419" y="1988049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2606" y="-31824"/>
            <a:ext cx="4450611" cy="11351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2575" y="1275714"/>
            <a:ext cx="15480564" cy="8707817"/>
            <a:chOff x="1402575" y="1275714"/>
            <a:chExt cx="15480564" cy="87078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2575" y="1275714"/>
              <a:ext cx="15480564" cy="8707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3810" y="349556"/>
            <a:ext cx="3288311" cy="3776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7109" y="1416136"/>
            <a:ext cx="7925856" cy="15279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1493" y="1902206"/>
            <a:ext cx="5283204" cy="327212"/>
            <a:chOff x="10471493" y="1902206"/>
            <a:chExt cx="5283204" cy="3272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1493" y="1902206"/>
              <a:ext cx="5283204" cy="3272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419" y="1988049"/>
            <a:ext cx="1047946" cy="651822"/>
            <a:chOff x="11685419" y="1988049"/>
            <a:chExt cx="1047946" cy="6518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11685419" y="1988049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43530" y="1435184"/>
            <a:ext cx="1893227" cy="132833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97067" y="3168491"/>
            <a:ext cx="14035172" cy="6665409"/>
            <a:chOff x="2397067" y="3168491"/>
            <a:chExt cx="14035172" cy="66654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97067" y="3168491"/>
              <a:ext cx="14035172" cy="6665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098" y="7872155"/>
            <a:ext cx="1771332" cy="13790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905" y="7170924"/>
            <a:ext cx="7236952" cy="7242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7090" y="5715840"/>
            <a:ext cx="6584599" cy="46874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544"/>
            <a:ext cx="18285714" cy="6120635"/>
            <a:chOff x="0" y="1544"/>
            <a:chExt cx="18285714" cy="6120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44"/>
              <a:ext cx="18285714" cy="6120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6976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098" y="7872155"/>
            <a:ext cx="3651979" cy="15340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905" y="7170924"/>
            <a:ext cx="7236952" cy="7242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7111" y="5715844"/>
            <a:ext cx="6668928" cy="4687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544"/>
            <a:ext cx="18285714" cy="6120635"/>
            <a:chOff x="0" y="1544"/>
            <a:chExt cx="18285714" cy="6120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44"/>
              <a:ext cx="18285714" cy="6120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A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810" y="349556"/>
            <a:ext cx="3288454" cy="3776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4764" y="1373811"/>
            <a:ext cx="4510289" cy="786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7108" y="4012409"/>
            <a:ext cx="4762507" cy="1834100"/>
            <a:chOff x="1547108" y="4012409"/>
            <a:chExt cx="4762507" cy="18341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7108" y="4012409"/>
              <a:ext cx="4762507" cy="18341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2648" y="4892161"/>
            <a:ext cx="1375943" cy="4999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03622" y="5282907"/>
            <a:ext cx="1034435" cy="3323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41012" y="4012409"/>
            <a:ext cx="4762507" cy="1834100"/>
            <a:chOff x="6741012" y="4012409"/>
            <a:chExt cx="4762507" cy="18341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1012" y="4012409"/>
              <a:ext cx="4762507" cy="18341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39763" y="4892161"/>
            <a:ext cx="1350057" cy="4999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60738" y="5282907"/>
            <a:ext cx="1034435" cy="3323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55507" y="4009320"/>
            <a:ext cx="4762507" cy="1834100"/>
            <a:chOff x="11955507" y="4009320"/>
            <a:chExt cx="4762507" cy="18341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55507" y="4009320"/>
              <a:ext cx="4762507" cy="18341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91059" y="4889073"/>
            <a:ext cx="1375943" cy="4999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12071" y="5279819"/>
            <a:ext cx="1034435" cy="3323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1224" y="2524268"/>
            <a:ext cx="3322241" cy="3322241"/>
            <a:chOff x="1301224" y="2524268"/>
            <a:chExt cx="3322241" cy="33222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1224" y="2524268"/>
              <a:ext cx="3322241" cy="3322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24372" y="2542525"/>
            <a:ext cx="3303984" cy="3303984"/>
            <a:chOff x="11724372" y="2542525"/>
            <a:chExt cx="3303984" cy="33039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24372" y="2542525"/>
              <a:ext cx="3303984" cy="33039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9866" y="7602347"/>
            <a:ext cx="4762507" cy="1834100"/>
            <a:chOff x="1539866" y="7602347"/>
            <a:chExt cx="4762507" cy="18341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39866" y="7602347"/>
              <a:ext cx="4762507" cy="183410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75407" y="8482102"/>
            <a:ext cx="1375943" cy="4999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96382" y="8872848"/>
            <a:ext cx="984750" cy="3323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733770" y="7602347"/>
            <a:ext cx="4762507" cy="1834100"/>
            <a:chOff x="6733770" y="7602347"/>
            <a:chExt cx="4762507" cy="18341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33770" y="7602347"/>
              <a:ext cx="4762507" cy="18341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32512" y="8482102"/>
            <a:ext cx="1340305" cy="45502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53525" y="8872848"/>
            <a:ext cx="984750" cy="3323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48265" y="7599258"/>
            <a:ext cx="4762507" cy="1834100"/>
            <a:chOff x="11948265" y="7599258"/>
            <a:chExt cx="4762507" cy="18341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48265" y="7599258"/>
              <a:ext cx="4762507" cy="18341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983845" y="8479007"/>
            <a:ext cx="1375943" cy="4999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004858" y="8869753"/>
            <a:ext cx="978273" cy="33236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03519" y="5920413"/>
            <a:ext cx="3557218" cy="3557218"/>
            <a:chOff x="11503519" y="5920413"/>
            <a:chExt cx="3557218" cy="355721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03519" y="5920413"/>
              <a:ext cx="3557218" cy="35572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52512" y="6500382"/>
            <a:ext cx="3324549" cy="3122653"/>
            <a:chOff x="6552512" y="6500382"/>
            <a:chExt cx="3324549" cy="31226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52512" y="6500382"/>
              <a:ext cx="3324549" cy="31226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86291" y="2483495"/>
            <a:ext cx="3413937" cy="3413937"/>
            <a:chOff x="6286291" y="2483495"/>
            <a:chExt cx="3413937" cy="34139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86291" y="2483495"/>
              <a:ext cx="3413937" cy="34139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9048" y="5586709"/>
            <a:ext cx="4013785" cy="3879744"/>
            <a:chOff x="1019048" y="5586709"/>
            <a:chExt cx="4013785" cy="387974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9048" y="5586709"/>
              <a:ext cx="4013785" cy="3879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00298" y="2024675"/>
            <a:ext cx="11975101" cy="495236"/>
            <a:chOff x="5700298" y="2024675"/>
            <a:chExt cx="11975101" cy="495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0298" y="2024675"/>
              <a:ext cx="11975101" cy="495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4139683" cy="10288540"/>
            <a:chOff x="0" y="-2826"/>
            <a:chExt cx="4139683" cy="10288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4139683" cy="10288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3630" y="885716"/>
            <a:ext cx="5832565" cy="795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3810" y="330508"/>
            <a:ext cx="3288454" cy="3776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70715" y="2064420"/>
            <a:ext cx="801587" cy="483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952381"/>
            <a:ext cx="4013407" cy="8380952"/>
            <a:chOff x="952381" y="952381"/>
            <a:chExt cx="4013407" cy="83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81" y="952381"/>
              <a:ext cx="4013407" cy="8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00298" y="5944845"/>
            <a:ext cx="5816518" cy="495236"/>
            <a:chOff x="5700298" y="5944845"/>
            <a:chExt cx="5816518" cy="4952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0298" y="5944845"/>
              <a:ext cx="5816518" cy="49523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70715" y="5998182"/>
            <a:ext cx="2375825" cy="453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46288" y="5924253"/>
            <a:ext cx="5829111" cy="495236"/>
            <a:chOff x="11846288" y="5924253"/>
            <a:chExt cx="5829111" cy="4952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46288" y="5924253"/>
              <a:ext cx="5829111" cy="4952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86953" y="5983325"/>
            <a:ext cx="2310825" cy="4834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57382" y="2775296"/>
            <a:ext cx="11176233" cy="27819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95606" y="6812866"/>
            <a:ext cx="4917500" cy="288094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19239" y="6812866"/>
            <a:ext cx="5929433" cy="288094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59114" y="3366801"/>
            <a:ext cx="11924202" cy="495236"/>
            <a:chOff x="5659114" y="3366801"/>
            <a:chExt cx="11924202" cy="495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9114" y="3366801"/>
              <a:ext cx="11924202" cy="495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826"/>
            <a:ext cx="4139683" cy="10288540"/>
            <a:chOff x="0" y="-2826"/>
            <a:chExt cx="4139683" cy="10288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826"/>
              <a:ext cx="4139683" cy="10288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3630" y="885716"/>
            <a:ext cx="1929660" cy="7864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3810" y="330508"/>
            <a:ext cx="3288454" cy="3776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29531" y="3421403"/>
            <a:ext cx="988318" cy="4130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21" y="2658494"/>
            <a:ext cx="23186819" cy="5680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88571" y="6333632"/>
            <a:ext cx="1096723" cy="245560"/>
            <a:chOff x="7288571" y="6333632"/>
            <a:chExt cx="1096723" cy="2455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8571" y="6333632"/>
              <a:ext cx="1096723" cy="245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34328" y="5840968"/>
            <a:ext cx="1682788" cy="292063"/>
            <a:chOff x="9034328" y="5840968"/>
            <a:chExt cx="1682788" cy="2920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4328" y="5840968"/>
              <a:ext cx="1682788" cy="292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32784" y="5206710"/>
            <a:ext cx="1684333" cy="292063"/>
            <a:chOff x="9032784" y="5206710"/>
            <a:chExt cx="1684333" cy="2920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2784" y="5206710"/>
              <a:ext cx="1684333" cy="2920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36932" y="6626849"/>
            <a:ext cx="1197747" cy="292063"/>
            <a:chOff x="7836932" y="6626849"/>
            <a:chExt cx="1197747" cy="2920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36932" y="6626849"/>
              <a:ext cx="1197747" cy="2920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381" y="952381"/>
            <a:ext cx="4013407" cy="8380952"/>
            <a:chOff x="952381" y="952381"/>
            <a:chExt cx="4013407" cy="83809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2381" y="952381"/>
              <a:ext cx="4013407" cy="83809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20724" y="5206710"/>
            <a:ext cx="1725517" cy="292063"/>
            <a:chOff x="10720724" y="5206710"/>
            <a:chExt cx="1725517" cy="2920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20724" y="5206710"/>
              <a:ext cx="1725517" cy="2920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98622" y="5206710"/>
            <a:ext cx="1682788" cy="292063"/>
            <a:chOff x="12398622" y="5206710"/>
            <a:chExt cx="1682788" cy="2920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98622" y="5206710"/>
              <a:ext cx="1682788" cy="2920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33791" y="5232622"/>
            <a:ext cx="1732957" cy="254678"/>
            <a:chOff x="14033791" y="5232622"/>
            <a:chExt cx="1732957" cy="25467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33791" y="5232622"/>
              <a:ext cx="1732957" cy="2546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2102" y="5206710"/>
            <a:ext cx="1684333" cy="292063"/>
            <a:chOff x="15722102" y="5206710"/>
            <a:chExt cx="1684333" cy="2920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22102" y="5206710"/>
              <a:ext cx="1684333" cy="2920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05156" y="5840968"/>
            <a:ext cx="1732957" cy="254678"/>
            <a:chOff x="10705156" y="5840968"/>
            <a:chExt cx="1732957" cy="2546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05156" y="5840968"/>
              <a:ext cx="1732957" cy="2546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98622" y="5840968"/>
            <a:ext cx="1684333" cy="292063"/>
            <a:chOff x="12398622" y="5840968"/>
            <a:chExt cx="1684333" cy="29206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98622" y="5840968"/>
              <a:ext cx="1684333" cy="2920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62363" y="5840968"/>
            <a:ext cx="1725517" cy="292063"/>
            <a:chOff x="14062363" y="5840968"/>
            <a:chExt cx="1725517" cy="29206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62363" y="5840968"/>
              <a:ext cx="1725517" cy="2920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723647" y="5840968"/>
            <a:ext cx="1682788" cy="292063"/>
            <a:chOff x="15723647" y="5840968"/>
            <a:chExt cx="1682788" cy="29206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23647" y="5840968"/>
              <a:ext cx="1682788" cy="29206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59812" y="6237365"/>
            <a:ext cx="1230016" cy="45967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71007" y="6515098"/>
            <a:ext cx="1175922" cy="46729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034331" y="5108308"/>
            <a:ext cx="1616022" cy="46729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72426" y="5774298"/>
            <a:ext cx="1271903" cy="45484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72341" y="5108308"/>
            <a:ext cx="1376028" cy="46729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740531" y="5741098"/>
            <a:ext cx="1097939" cy="43833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09007" y="5149393"/>
            <a:ext cx="1476597" cy="46043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15293" y="5774298"/>
            <a:ext cx="1476597" cy="46043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90912" y="5149393"/>
            <a:ext cx="1698178" cy="46627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761324" y="5132070"/>
            <a:ext cx="1689800" cy="46627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41771" y="5783489"/>
            <a:ext cx="1734638" cy="46627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764150" y="5783822"/>
            <a:ext cx="1562690" cy="46043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769786" y="6513554"/>
            <a:ext cx="644161" cy="292063"/>
            <a:chOff x="16769786" y="6513554"/>
            <a:chExt cx="644161" cy="29206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769786" y="6513554"/>
              <a:ext cx="644161" cy="29206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430936" y="6437365"/>
            <a:ext cx="932754" cy="46729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055967" y="6494507"/>
            <a:ext cx="644161" cy="292063"/>
            <a:chOff x="10055967" y="6494507"/>
            <a:chExt cx="644161" cy="29206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055967" y="6494507"/>
              <a:ext cx="644161" cy="29206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717117" y="6408793"/>
            <a:ext cx="932754" cy="4672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A9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098" y="7872155"/>
            <a:ext cx="2456960" cy="137901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905" y="7170924"/>
            <a:ext cx="7236952" cy="7242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7111" y="5715844"/>
            <a:ext cx="6795423" cy="46874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544"/>
            <a:ext cx="18285714" cy="6120635"/>
            <a:chOff x="0" y="1544"/>
            <a:chExt cx="18285714" cy="6120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44"/>
              <a:ext cx="18285714" cy="6120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D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95943" y="6315329"/>
            <a:ext cx="19319673" cy="4362733"/>
            <a:chOff x="-895943" y="6315329"/>
            <a:chExt cx="19319673" cy="43627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">
              <a:off x="-895943" y="6315329"/>
              <a:ext cx="19319673" cy="43627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55045" y="376399"/>
            <a:ext cx="6947136" cy="3925132"/>
            <a:chOff x="-1155045" y="376399"/>
            <a:chExt cx="6947136" cy="39251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-1155045" y="376399"/>
              <a:ext cx="6947136" cy="39251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45737" y="-1068095"/>
            <a:ext cx="6932502" cy="6412565"/>
            <a:chOff x="-1445737" y="-1068095"/>
            <a:chExt cx="6932502" cy="6412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45737" y="-1068095"/>
              <a:ext cx="6932502" cy="6412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0936" y="7866334"/>
            <a:ext cx="6947136" cy="3925132"/>
            <a:chOff x="7620936" y="7866334"/>
            <a:chExt cx="6947136" cy="39251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">
              <a:off x="7620936" y="7866334"/>
              <a:ext cx="6947136" cy="39251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5925" y="1962830"/>
            <a:ext cx="8389538" cy="26674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5706" y="8077659"/>
            <a:ext cx="11080463" cy="9110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41687" y="2580016"/>
            <a:ext cx="1609716" cy="1001243"/>
            <a:chOff x="8641687" y="2580016"/>
            <a:chExt cx="1609716" cy="10012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3120000">
              <a:off x="8641687" y="2580016"/>
              <a:ext cx="1609716" cy="1001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607" y="6332001"/>
            <a:ext cx="871503" cy="726615"/>
            <a:chOff x="514607" y="6332001"/>
            <a:chExt cx="871503" cy="7266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320000">
              <a:off x="514607" y="6332001"/>
              <a:ext cx="871503" cy="7266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38095"/>
            <a:ext cx="18285714" cy="1010019"/>
            <a:chOff x="0" y="-38095"/>
            <a:chExt cx="18285714" cy="1010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-38095"/>
              <a:ext cx="18285714" cy="1010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28724" y="413534"/>
            <a:ext cx="2144359" cy="3557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12746" y="-980330"/>
            <a:ext cx="2667207" cy="7417558"/>
            <a:chOff x="13012746" y="-980330"/>
            <a:chExt cx="2667207" cy="74175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320000">
              <a:off x="13012746" y="-980330"/>
              <a:ext cx="2667207" cy="74175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77120" y="8449662"/>
            <a:ext cx="19577613" cy="4726224"/>
            <a:chOff x="3277120" y="8449662"/>
            <a:chExt cx="19577613" cy="47262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00000">
              <a:off x="3277120" y="8449662"/>
              <a:ext cx="19577613" cy="47262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98753" y="5540587"/>
            <a:ext cx="1133655" cy="876490"/>
            <a:chOff x="13998753" y="5540587"/>
            <a:chExt cx="1133655" cy="8764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120000">
              <a:off x="13998753" y="5540587"/>
              <a:ext cx="1133655" cy="8764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1004" y="1760157"/>
            <a:ext cx="4661964" cy="5271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56691" y="4129433"/>
            <a:ext cx="5547839" cy="5131751"/>
            <a:chOff x="9456691" y="4129433"/>
            <a:chExt cx="5547839" cy="51317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6691" y="4129433"/>
              <a:ext cx="5547839" cy="51317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155219" y="6695309"/>
            <a:ext cx="721739" cy="737261"/>
            <a:chOff x="15155219" y="6695309"/>
            <a:chExt cx="721739" cy="73726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65013" y="6397342"/>
              <a:ext cx="1443479" cy="147452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55219" y="6695309"/>
              <a:ext cx="721739" cy="7372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30610" y="6554549"/>
            <a:ext cx="1127336" cy="1079250"/>
            <a:chOff x="12230610" y="6554549"/>
            <a:chExt cx="1127336" cy="10792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25646" y="6073627"/>
              <a:ext cx="2254671" cy="215850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30610" y="6554549"/>
              <a:ext cx="1127336" cy="1079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3810" y="349556"/>
            <a:ext cx="3288311" cy="3776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7109" y="1416136"/>
            <a:ext cx="7925856" cy="15279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82894" y="1985850"/>
            <a:ext cx="5283204" cy="327212"/>
            <a:chOff x="8082894" y="1985850"/>
            <a:chExt cx="5283204" cy="3272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2894" y="1985850"/>
              <a:ext cx="5283204" cy="3272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419" y="1988049"/>
            <a:ext cx="1047946" cy="651822"/>
            <a:chOff x="11685419" y="1988049"/>
            <a:chExt cx="1047946" cy="6518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11685419" y="1988049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8563" y="3814645"/>
            <a:ext cx="1891558" cy="1733094"/>
            <a:chOff x="1568563" y="3814645"/>
            <a:chExt cx="1891558" cy="17330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8563" y="3814645"/>
              <a:ext cx="1891558" cy="17330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50597" y="3814645"/>
            <a:ext cx="1891558" cy="1733094"/>
            <a:chOff x="3450597" y="3814645"/>
            <a:chExt cx="1891558" cy="17330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50597" y="3814645"/>
              <a:ext cx="1891558" cy="17330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86780" y="3814645"/>
            <a:ext cx="1891558" cy="1733094"/>
            <a:chOff x="5286780" y="3814645"/>
            <a:chExt cx="1891558" cy="17330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86780" y="3814645"/>
              <a:ext cx="1891558" cy="17330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74638" y="5538215"/>
            <a:ext cx="1891558" cy="1733094"/>
            <a:chOff x="1574638" y="5538215"/>
            <a:chExt cx="1891558" cy="173309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4638" y="5538215"/>
              <a:ext cx="1891558" cy="17330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32823" y="5531501"/>
            <a:ext cx="1891558" cy="1733094"/>
            <a:chOff x="3432823" y="5531501"/>
            <a:chExt cx="1891558" cy="173309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32823" y="5531501"/>
              <a:ext cx="1891558" cy="17330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99787" y="5530973"/>
            <a:ext cx="1891558" cy="1733094"/>
            <a:chOff x="5299787" y="5530973"/>
            <a:chExt cx="1891558" cy="173309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99787" y="5530973"/>
              <a:ext cx="1891558" cy="17330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88692" y="7252260"/>
            <a:ext cx="1891558" cy="1733094"/>
            <a:chOff x="1588692" y="7252260"/>
            <a:chExt cx="1891558" cy="173309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88692" y="7252260"/>
              <a:ext cx="1891558" cy="173309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44420" y="7245722"/>
            <a:ext cx="1891558" cy="1733094"/>
            <a:chOff x="3444420" y="7245722"/>
            <a:chExt cx="1891558" cy="17330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44420" y="7245722"/>
              <a:ext cx="1891558" cy="173309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305827" y="7233441"/>
            <a:ext cx="1891558" cy="1733094"/>
            <a:chOff x="5305827" y="7233441"/>
            <a:chExt cx="1891558" cy="173309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05827" y="7233441"/>
              <a:ext cx="1891558" cy="173309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684776" y="5792571"/>
            <a:ext cx="1437581" cy="1214857"/>
            <a:chOff x="3684776" y="5792571"/>
            <a:chExt cx="1437581" cy="121485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84776" y="5792571"/>
              <a:ext cx="1437581" cy="12148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684685" y="4493795"/>
            <a:ext cx="8397762" cy="649062"/>
            <a:chOff x="8684685" y="4493795"/>
            <a:chExt cx="8397762" cy="64906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84685" y="4493795"/>
              <a:ext cx="8397762" cy="64906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589710" y="4037905"/>
            <a:ext cx="8679954" cy="113510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684685" y="5527146"/>
            <a:ext cx="8397762" cy="1597042"/>
            <a:chOff x="8684685" y="5527146"/>
            <a:chExt cx="8397762" cy="159704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84685" y="5527146"/>
              <a:ext cx="8397762" cy="159704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018213" y="6527790"/>
            <a:ext cx="8463914" cy="2307776"/>
            <a:chOff x="9018213" y="6527790"/>
            <a:chExt cx="8463914" cy="230777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680000">
              <a:off x="9018213" y="6527790"/>
              <a:ext cx="8463914" cy="230777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629980" y="5142857"/>
            <a:ext cx="6171429" cy="4010588"/>
            <a:chOff x="11629980" y="5142857"/>
            <a:chExt cx="6171429" cy="401058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29980" y="5142857"/>
              <a:ext cx="6171429" cy="4010588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480183" y="5664125"/>
            <a:ext cx="8088193" cy="292217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8321426" y="7489127"/>
            <a:ext cx="2119674" cy="1767278"/>
            <a:chOff x="8321426" y="7489127"/>
            <a:chExt cx="2119674" cy="1767278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21426" y="7489127"/>
              <a:ext cx="2119674" cy="17672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3810" y="349556"/>
            <a:ext cx="3288311" cy="3776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7109" y="1416136"/>
            <a:ext cx="9766008" cy="15279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1493" y="1902206"/>
            <a:ext cx="5283204" cy="327212"/>
            <a:chOff x="10471493" y="1902206"/>
            <a:chExt cx="5283204" cy="3272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1493" y="1902206"/>
              <a:ext cx="5283204" cy="3272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419" y="1988049"/>
            <a:ext cx="1047946" cy="651822"/>
            <a:chOff x="11685419" y="1988049"/>
            <a:chExt cx="1047946" cy="6518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11685419" y="1988049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810" y="349556"/>
            <a:ext cx="3288454" cy="377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71632" y="1664000"/>
            <a:ext cx="6171429" cy="580114"/>
            <a:chOff x="5971632" y="1664000"/>
            <a:chExt cx="6171429" cy="5801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1632" y="1664000"/>
              <a:ext cx="6171429" cy="5801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1438" y="1040486"/>
            <a:ext cx="5867341" cy="2119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2981819"/>
            <a:ext cx="7581821" cy="3151796"/>
            <a:chOff x="952381" y="2981819"/>
            <a:chExt cx="7581821" cy="31517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2981819"/>
              <a:ext cx="7581821" cy="31517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381" y="6401312"/>
            <a:ext cx="7667332" cy="3195383"/>
            <a:chOff x="952381" y="6401312"/>
            <a:chExt cx="7667332" cy="31953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81" y="6401312"/>
              <a:ext cx="7667332" cy="3195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5817" y="2981819"/>
            <a:ext cx="8397762" cy="1597042"/>
            <a:chOff x="9245817" y="2981819"/>
            <a:chExt cx="8397762" cy="15970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5817" y="2981819"/>
              <a:ext cx="8397762" cy="15970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92466" y="3996809"/>
            <a:ext cx="8397762" cy="1956663"/>
            <a:chOff x="9692466" y="3996809"/>
            <a:chExt cx="8397762" cy="19566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60000">
              <a:off x="9692466" y="3996809"/>
              <a:ext cx="8397762" cy="19566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6306" y="6625102"/>
            <a:ext cx="8397762" cy="1597042"/>
            <a:chOff x="9266306" y="6625102"/>
            <a:chExt cx="8397762" cy="15970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6306" y="6625102"/>
              <a:ext cx="8397762" cy="15970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47299" y="7702702"/>
            <a:ext cx="8397762" cy="1597042"/>
            <a:chOff x="9547299" y="7702702"/>
            <a:chExt cx="8397762" cy="15970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60000">
              <a:off x="9547299" y="7702702"/>
              <a:ext cx="8397762" cy="15970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60325" y="4050758"/>
            <a:ext cx="1617924" cy="1092099"/>
            <a:chOff x="8060325" y="4050758"/>
            <a:chExt cx="1617924" cy="10920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0325" y="4050758"/>
              <a:ext cx="1617924" cy="10920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60325" y="7676095"/>
            <a:ext cx="1617924" cy="1092099"/>
            <a:chOff x="8060325" y="7676095"/>
            <a:chExt cx="1617924" cy="10920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60325" y="7676095"/>
              <a:ext cx="1617924" cy="109209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00873" y="4082886"/>
            <a:ext cx="8052918" cy="11356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09267" y="7853093"/>
            <a:ext cx="7573118" cy="6784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E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810" y="349556"/>
            <a:ext cx="3288454" cy="3776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71632" y="1664000"/>
            <a:ext cx="6171429" cy="580114"/>
            <a:chOff x="5971632" y="1664000"/>
            <a:chExt cx="6171429" cy="5801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1632" y="1664000"/>
              <a:ext cx="6171429" cy="5801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1438" y="1040486"/>
            <a:ext cx="5867341" cy="21198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5122" y="2704947"/>
            <a:ext cx="7691708" cy="4926299"/>
            <a:chOff x="865122" y="2704947"/>
            <a:chExt cx="7691708" cy="49262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122" y="2704947"/>
              <a:ext cx="7691708" cy="4926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33895" y="4622047"/>
            <a:ext cx="1617924" cy="1092099"/>
            <a:chOff x="8333895" y="4622047"/>
            <a:chExt cx="1617924" cy="10920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3895" y="4622047"/>
              <a:ext cx="1617924" cy="10920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202" y="6583444"/>
            <a:ext cx="6171429" cy="524860"/>
            <a:chOff x="1067202" y="6583444"/>
            <a:chExt cx="6171429" cy="5248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202" y="6583444"/>
              <a:ext cx="6171429" cy="5248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877" y="6256529"/>
            <a:ext cx="875592" cy="1099178"/>
            <a:chOff x="167877" y="6256529"/>
            <a:chExt cx="875592" cy="10991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60000">
              <a:off x="167877" y="6256529"/>
              <a:ext cx="875592" cy="10991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95882" y="3284811"/>
            <a:ext cx="8397762" cy="2275306"/>
            <a:chOff x="9595882" y="3284811"/>
            <a:chExt cx="8397762" cy="22753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95882" y="3284811"/>
              <a:ext cx="8397762" cy="22753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48722" y="4893015"/>
            <a:ext cx="8211401" cy="1653766"/>
            <a:chOff x="10048722" y="4893015"/>
            <a:chExt cx="8211401" cy="16537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60000">
              <a:off x="10048722" y="4893015"/>
              <a:ext cx="8211401" cy="165376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13297" y="4532821"/>
            <a:ext cx="8058841" cy="11356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5122" y="8158591"/>
            <a:ext cx="7691708" cy="1421101"/>
            <a:chOff x="865122" y="8158591"/>
            <a:chExt cx="7691708" cy="14211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5122" y="8158591"/>
              <a:ext cx="7691708" cy="14211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33895" y="8323092"/>
            <a:ext cx="1617924" cy="1092099"/>
            <a:chOff x="8333895" y="8323092"/>
            <a:chExt cx="1617924" cy="109209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33895" y="8323092"/>
              <a:ext cx="1617924" cy="10920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68300" y="7631246"/>
            <a:ext cx="8397762" cy="1227504"/>
            <a:chOff x="9268300" y="7631246"/>
            <a:chExt cx="8397762" cy="12275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68300" y="7631246"/>
              <a:ext cx="8397762" cy="12275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21141" y="8191648"/>
            <a:ext cx="8211401" cy="1653766"/>
            <a:chOff x="9721141" y="8191648"/>
            <a:chExt cx="8211401" cy="16537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60000">
              <a:off x="9721141" y="8191648"/>
              <a:ext cx="8211401" cy="165376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87849" y="8370402"/>
            <a:ext cx="6996289" cy="11356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952381"/>
            <a:chOff x="0" y="0"/>
            <a:chExt cx="18285714" cy="9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95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7026" y="7784606"/>
            <a:ext cx="18416903" cy="4362733"/>
            <a:chOff x="-887026" y="7784606"/>
            <a:chExt cx="18416903" cy="43627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20000">
              <a:off x="-887026" y="7784606"/>
              <a:ext cx="18416903" cy="4362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7009" y="7209698"/>
            <a:ext cx="19577613" cy="4726224"/>
            <a:chOff x="5277009" y="7209698"/>
            <a:chExt cx="19577613" cy="47262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">
              <a:off x="5277009" y="7209698"/>
              <a:ext cx="19577613" cy="47262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3810" y="349556"/>
            <a:ext cx="3288311" cy="3776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0450" y="1875146"/>
            <a:ext cx="9672836" cy="16308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3641" y="82776"/>
            <a:ext cx="2219124" cy="6171429"/>
            <a:chOff x="12913641" y="82776"/>
            <a:chExt cx="2219124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0">
              <a:off x="12913641" y="82776"/>
              <a:ext cx="221912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4920" y="2743027"/>
            <a:ext cx="1047946" cy="651822"/>
            <a:chOff x="3504920" y="2743027"/>
            <a:chExt cx="1047946" cy="6518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">
              <a:off x="3504920" y="2743027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45049" y="2564711"/>
            <a:ext cx="2394860" cy="6660154"/>
            <a:chOff x="-245049" y="2564711"/>
            <a:chExt cx="2394860" cy="666015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980000">
              <a:off x="-245049" y="2564711"/>
              <a:ext cx="2394860" cy="6660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32661" y="2502157"/>
            <a:ext cx="5283204" cy="327212"/>
            <a:chOff x="10932661" y="2502157"/>
            <a:chExt cx="5283204" cy="3272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2661" y="2502157"/>
              <a:ext cx="5283204" cy="3272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5419" y="1864240"/>
            <a:ext cx="1047946" cy="651822"/>
            <a:chOff x="11685419" y="1864240"/>
            <a:chExt cx="1047946" cy="6518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120000">
              <a:off x="11685419" y="1864240"/>
              <a:ext cx="1047946" cy="6518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48909" y="7415231"/>
            <a:ext cx="871503" cy="726615"/>
            <a:chOff x="2848909" y="7415231"/>
            <a:chExt cx="871503" cy="7266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20000">
              <a:off x="2848909" y="7415231"/>
              <a:ext cx="871503" cy="7266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4733" y="3919178"/>
            <a:ext cx="1223679" cy="1223679"/>
            <a:chOff x="1444733" y="3919178"/>
            <a:chExt cx="1223679" cy="12236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4733" y="3919178"/>
              <a:ext cx="1223679" cy="12236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4141" y="6038226"/>
            <a:ext cx="1223679" cy="1223679"/>
            <a:chOff x="1424141" y="6038226"/>
            <a:chExt cx="1223679" cy="12236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141" y="6038226"/>
              <a:ext cx="1223679" cy="12236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4733" y="8046235"/>
            <a:ext cx="1223679" cy="1223679"/>
            <a:chOff x="1444733" y="8046235"/>
            <a:chExt cx="1223679" cy="12236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4733" y="8046235"/>
              <a:ext cx="1223679" cy="12236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1949" y="3771954"/>
            <a:ext cx="907709" cy="14153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51949" y="5952783"/>
            <a:ext cx="1102309" cy="141535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48987" y="7919606"/>
            <a:ext cx="1092785" cy="143440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429853" y="3764779"/>
            <a:ext cx="12991932" cy="1532477"/>
            <a:chOff x="3429853" y="3764779"/>
            <a:chExt cx="12991932" cy="15324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29853" y="3764779"/>
              <a:ext cx="12991932" cy="15324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29853" y="5627799"/>
            <a:ext cx="12991932" cy="1923104"/>
            <a:chOff x="3429853" y="5627799"/>
            <a:chExt cx="12991932" cy="192310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29853" y="5627799"/>
              <a:ext cx="12991932" cy="19231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429853" y="7887933"/>
            <a:ext cx="12991932" cy="1532477"/>
            <a:chOff x="3429853" y="7887933"/>
            <a:chExt cx="12991932" cy="153247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29853" y="7887933"/>
              <a:ext cx="12991932" cy="153247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3382284" y="3992306"/>
            <a:ext cx="19259613" cy="113564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3382287" y="5815834"/>
            <a:ext cx="17131622" cy="159278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3420379" y="8105706"/>
            <a:ext cx="19794556" cy="11312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C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098" y="7872155"/>
            <a:ext cx="1790379" cy="13694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905" y="7170924"/>
            <a:ext cx="7236952" cy="72420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67111" y="5715844"/>
            <a:ext cx="6668928" cy="4687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544"/>
            <a:ext cx="18285714" cy="6120635"/>
            <a:chOff x="0" y="1544"/>
            <a:chExt cx="18285714" cy="6120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544"/>
              <a:ext cx="18285714" cy="61206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7013" y="3497599"/>
            <a:ext cx="601000" cy="507887"/>
            <a:chOff x="9517013" y="3497599"/>
            <a:chExt cx="601000" cy="5078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7013" y="3497599"/>
              <a:ext cx="601000" cy="507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2022-05-19T11:38:38Z</dcterms:created>
  <dcterms:modified xsi:type="dcterms:W3CDTF">2022-05-19T11:38:38Z</dcterms:modified>
</cp:coreProperties>
</file>